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21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FFBB-8F1C-B5C6-BCF3-C52D0ECB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63CB3-6092-99E8-DD0B-3756DD6C7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C8C74-9C6A-39FC-BF36-FA327D7D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8AB93-0AE7-AC85-855D-4BB0DF39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85F87-833D-6B0E-549C-05CD2704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1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6BDE-C03E-3D6E-47AD-56AC6339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5FDFB-6A06-A203-0E80-AC2DBA9DB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31A43-C3A1-4B74-6D7F-0FEA96AC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93431-66E9-21E0-A905-D87E64F1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7C52-61BC-BFAA-2779-ED86D5F9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86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57F95-7169-95F7-EA55-F361C0074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A07A4-27B8-24F8-18E3-AB2D3594E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A5F1F-635B-F683-3CA8-5A434479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30CAD-5A27-0808-37D9-6A7AFBDB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3201C-AF0A-DB7B-C599-6931C8B46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00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49F3-22BD-8559-E1B4-5DE0F361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F2686-EC1C-9591-E05B-4DC768D9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40936-58FB-26F4-D384-70E3306C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BB12-3143-9333-7DAF-3EB7BC75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5E2F-B67C-ECF8-653D-B8B55DEA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8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BC22-CE06-9453-C05C-D6BD75B8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095CB-1F4E-2E54-09E2-6FC5A8BD3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A0595-5E9C-3F4C-8128-F096E24BA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E2620-66B6-142D-3D29-D610ED31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ED136-935C-C507-2997-86560FBB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08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3B25-3127-6844-2233-6EC71D05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1C51-7F55-E16A-74F4-22B732EB1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7AB4E-71EB-3B24-F390-06EF4F277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BFB7E-E832-CD12-18F1-307C0B42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BC03-9894-0606-0EF6-4283D574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D7685-9A24-9A6B-C1C1-D383A76C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0CD5-0D49-844F-7C91-D2F2BA05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05322-AB80-C9DC-F115-A3F802233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38288-379F-24A2-8271-C49C8F70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54DF7-2BC0-95A5-74F0-7A916A8A8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53325-8887-C4F9-A20E-77637C084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C987E-CBBB-869F-BFBF-26378B42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D564F-6AF2-D813-3088-FBB598D5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6D7AC-704A-3F7F-4A83-4C5390CB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EF50-5DC1-D438-1B15-7EC9E00A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090ED-8D15-074C-5D68-88C23F89E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8F04A-3422-BA6F-DBA3-11E1F3DA1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1F650-7DA3-75AA-92F1-F23CF606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3D96E-8AFA-FB37-754F-3023C885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120D-32AB-9993-1721-F2BA6086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15623-4016-A4C9-B1D7-445665C9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345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D2C9-2535-B90C-7868-F16A8595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3F22-574E-31D4-16E3-E7D460845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41087-E6C8-E981-5618-1E38EF58F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2261C-D9B3-A4D3-D9F6-AA26D3D1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7BB9F-2513-32F7-1DB4-7951B756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3C762-BD74-58CB-3874-4318C30D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0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B29B-0606-9E6D-EB58-AFE9B2C7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87BD9-9D24-F126-364F-60D15ADB5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A504-18E9-A865-B160-36B722062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5FEC0-D27C-3720-A696-C26E47AC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03C1B-51B4-437D-547D-C5DAEDD7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B2204-26E1-015F-A95C-945F7E5F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2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4E9FD-C863-1745-413C-0AF054EF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27887-08B8-5FEC-890B-49641B504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B459F-9680-7D20-EBFA-41856733E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F641E-BF1F-46DD-9C36-62FDD7DE72B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840BD-E91F-F159-43CA-6E1A721FE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56C1-186A-2249-31B7-7154C4395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DF2EF-2FF6-451B-834D-B37307E6B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2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6A6A9-6856-3E87-BDA9-F5C8FCC9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2"/>
            <a:ext cx="12192000" cy="68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2647-9DFE-B627-7E89-FC20AC66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6FD41-909C-BE61-3E2A-0BB8FA41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"/>
            <a:ext cx="12192000" cy="68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2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F3BC-1A5F-78FF-5D68-BDB6AC7F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DF6BE-C76E-6BF5-0D94-63D43C88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1"/>
            <a:ext cx="12192000" cy="68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EDDD2-DC0A-1164-8E92-7DD76F3D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10EE7-F5FC-2D78-8D9D-62A35919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0"/>
            <a:ext cx="12192000" cy="67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4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8CC00-1231-D97D-28E1-67771BC0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11E1D-FC91-7387-EFB9-D4518483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6"/>
            <a:ext cx="12192000" cy="67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943C-FDF0-9796-E005-B2ACC8CB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77181-D94A-F88A-3B34-144B2EEB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76"/>
            <a:ext cx="12192000" cy="671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6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7553-B4B0-3A39-4D20-AEBB2C2E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071CB-B88A-D9BD-2820-357E315A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8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C277C-B5FB-7F96-5CF9-95580720B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341BC-6EF0-BFE4-3E87-709B3220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1"/>
            <a:ext cx="12192000" cy="68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Barrett</dc:creator>
  <cp:lastModifiedBy>Chris Barrett</cp:lastModifiedBy>
  <cp:revision>1</cp:revision>
  <dcterms:created xsi:type="dcterms:W3CDTF">2024-11-20T15:27:07Z</dcterms:created>
  <dcterms:modified xsi:type="dcterms:W3CDTF">2024-11-20T15:38:42Z</dcterms:modified>
</cp:coreProperties>
</file>